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000"/>
    <a:srgbClr val="F2A900"/>
    <a:srgbClr val="513528"/>
    <a:srgbClr val="910048"/>
    <a:srgbClr val="1D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93EF-9FB5-4406-A656-BF1DB2720DA9}" type="datetimeFigureOut">
              <a:rPr lang="pt-BR" smtClean="0"/>
              <a:t>01/03/2017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B88-FBDB-4B41-AEC8-C7729B2B2A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78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93EF-9FB5-4406-A656-BF1DB2720DA9}" type="datetimeFigureOut">
              <a:rPr lang="pt-BR" smtClean="0"/>
              <a:t>01/03/2017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B88-FBDB-4B41-AEC8-C7729B2B2A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01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93EF-9FB5-4406-A656-BF1DB2720DA9}" type="datetimeFigureOut">
              <a:rPr lang="pt-BR" smtClean="0"/>
              <a:t>01/03/2017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B88-FBDB-4B41-AEC8-C7729B2B2A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11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93EF-9FB5-4406-A656-BF1DB2720DA9}" type="datetimeFigureOut">
              <a:rPr lang="pt-BR" smtClean="0"/>
              <a:t>01/03/2017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B88-FBDB-4B41-AEC8-C7729B2B2A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90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93EF-9FB5-4406-A656-BF1DB2720DA9}" type="datetimeFigureOut">
              <a:rPr lang="pt-BR" smtClean="0"/>
              <a:t>01/03/2017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B88-FBDB-4B41-AEC8-C7729B2B2A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64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93EF-9FB5-4406-A656-BF1DB2720DA9}" type="datetimeFigureOut">
              <a:rPr lang="pt-BR" smtClean="0"/>
              <a:t>01/03/2017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B88-FBDB-4B41-AEC8-C7729B2B2A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45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93EF-9FB5-4406-A656-BF1DB2720DA9}" type="datetimeFigureOut">
              <a:rPr lang="pt-BR" smtClean="0"/>
              <a:t>01/03/2017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B88-FBDB-4B41-AEC8-C7729B2B2A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26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93EF-9FB5-4406-A656-BF1DB2720DA9}" type="datetimeFigureOut">
              <a:rPr lang="pt-BR" smtClean="0"/>
              <a:t>01/03/2017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B88-FBDB-4B41-AEC8-C7729B2B2A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85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93EF-9FB5-4406-A656-BF1DB2720DA9}" type="datetimeFigureOut">
              <a:rPr lang="pt-BR" smtClean="0"/>
              <a:t>01/03/2017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B88-FBDB-4B41-AEC8-C7729B2B2A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57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93EF-9FB5-4406-A656-BF1DB2720DA9}" type="datetimeFigureOut">
              <a:rPr lang="pt-BR" smtClean="0"/>
              <a:t>01/03/2017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B88-FBDB-4B41-AEC8-C7729B2B2A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91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93EF-9FB5-4406-A656-BF1DB2720DA9}" type="datetimeFigureOut">
              <a:rPr lang="pt-BR" smtClean="0"/>
              <a:t>01/03/2017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3B88-FBDB-4B41-AEC8-C7729B2B2A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93EF-9FB5-4406-A656-BF1DB2720DA9}" type="datetimeFigureOut">
              <a:rPr lang="pt-BR" smtClean="0"/>
              <a:t>01/03/2017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F3B88-FBDB-4B41-AEC8-C7729B2B2A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06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 Templete FONDO Becarios 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4" r="50000" b="64215"/>
          <a:stretch/>
        </p:blipFill>
        <p:spPr>
          <a:xfrm>
            <a:off x="0" y="0"/>
            <a:ext cx="4319822" cy="141889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0055"/>
            <a:ext cx="1394659" cy="1238785"/>
          </a:xfrm>
          <a:prstGeom prst="rect">
            <a:avLst/>
          </a:prstGeom>
        </p:spPr>
      </p:pic>
      <p:pic>
        <p:nvPicPr>
          <p:cNvPr id="6" name="Imagen 2" descr=" Templete FONDO Becarios 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6" b="8382"/>
          <a:stretch/>
        </p:blipFill>
        <p:spPr>
          <a:xfrm>
            <a:off x="0" y="1727566"/>
            <a:ext cx="9036496" cy="46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209" y="260648"/>
            <a:ext cx="8784636" cy="14401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solidFill>
                  <a:srgbClr val="FE5000"/>
                </a:solidFill>
                <a:latin typeface="Gill Sans Std" pitchFamily="34" charset="0"/>
                <a:cs typeface="Gill Sans"/>
              </a:rPr>
              <a:t>Trabajar en Natura es </a:t>
            </a:r>
            <a:r>
              <a:rPr lang="es-ES" sz="2000" dirty="0" smtClean="0">
                <a:solidFill>
                  <a:srgbClr val="FE5000"/>
                </a:solidFill>
                <a:latin typeface="Gill Sans Std UltraBold" pitchFamily="34" charset="0"/>
                <a:cs typeface="Gill Sans"/>
              </a:rPr>
              <a:t>formar parte </a:t>
            </a:r>
            <a:r>
              <a:rPr lang="es-ES" sz="2000" dirty="0" smtClean="0">
                <a:solidFill>
                  <a:srgbClr val="FE5000"/>
                </a:solidFill>
                <a:latin typeface="Gill Sans Std" pitchFamily="34" charset="0"/>
                <a:cs typeface="Gill Sans"/>
              </a:rPr>
              <a:t>de un ambiente </a:t>
            </a:r>
            <a:r>
              <a:rPr lang="es-ES" sz="2000" dirty="0" smtClean="0">
                <a:solidFill>
                  <a:srgbClr val="FE5000"/>
                </a:solidFill>
                <a:latin typeface="Gill Sans Std UltraBold" pitchFamily="34" charset="0"/>
                <a:cs typeface="Gill Sans"/>
              </a:rPr>
              <a:t>inspirador</a:t>
            </a:r>
            <a:r>
              <a:rPr lang="es-ES" sz="2000" dirty="0" smtClean="0">
                <a:solidFill>
                  <a:srgbClr val="FE5000"/>
                </a:solidFill>
                <a:latin typeface="Gill Sans Std" pitchFamily="34" charset="0"/>
                <a:cs typeface="Gill Sans"/>
              </a:rPr>
              <a:t>, </a:t>
            </a:r>
            <a:r>
              <a:rPr lang="es-ES" sz="2000" dirty="0" smtClean="0">
                <a:solidFill>
                  <a:srgbClr val="FE5000"/>
                </a:solidFill>
                <a:latin typeface="Gill Sans Std UltraBold" pitchFamily="34" charset="0"/>
                <a:cs typeface="Gill Sans"/>
              </a:rPr>
              <a:t>desafiador</a:t>
            </a:r>
            <a:r>
              <a:rPr lang="es-ES" sz="2000" dirty="0" smtClean="0">
                <a:solidFill>
                  <a:srgbClr val="FE5000"/>
                </a:solidFill>
                <a:latin typeface="Gill Sans Std" pitchFamily="34" charset="0"/>
                <a:cs typeface="Gill Sans"/>
              </a:rPr>
              <a:t> y </a:t>
            </a:r>
            <a:r>
              <a:rPr lang="es-ES" sz="2000" dirty="0" smtClean="0">
                <a:solidFill>
                  <a:srgbClr val="FE5000"/>
                </a:solidFill>
                <a:latin typeface="Gill Sans Std UltraBold" pitchFamily="34" charset="0"/>
                <a:cs typeface="Gill Sans"/>
              </a:rPr>
              <a:t>multicultural</a:t>
            </a:r>
            <a:r>
              <a:rPr lang="es-ES" sz="2000" dirty="0" smtClean="0">
                <a:solidFill>
                  <a:srgbClr val="FE5000"/>
                </a:solidFill>
                <a:latin typeface="Gill Sans Std" pitchFamily="34" charset="0"/>
                <a:cs typeface="Gill Sans"/>
              </a:rPr>
              <a:t> que posibilita una oportunidad única de desarrollo personal y profesional.</a:t>
            </a:r>
          </a:p>
          <a:p>
            <a:r>
              <a:rPr lang="es-ES" sz="2000" b="1" dirty="0" smtClean="0">
                <a:solidFill>
                  <a:srgbClr val="FE5000"/>
                </a:solidFill>
                <a:latin typeface="Gill Sans Std" pitchFamily="34" charset="0"/>
                <a:cs typeface="Gill Sans"/>
              </a:rPr>
              <a:t>¡Queremos invitarte a participar!</a:t>
            </a:r>
            <a:endParaRPr lang="es-ES" sz="2000" dirty="0" smtClean="0">
              <a:solidFill>
                <a:srgbClr val="FE5000"/>
              </a:solidFill>
              <a:latin typeface="Gill Sans Std" pitchFamily="34" charset="0"/>
              <a:cs typeface="Gill San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s-ES" sz="1800" dirty="0">
              <a:solidFill>
                <a:srgbClr val="FE5000"/>
              </a:solidFill>
              <a:latin typeface="Gill Sans Std" pitchFamily="34" charset="0"/>
              <a:cs typeface="Gill San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2471" y="1916832"/>
            <a:ext cx="4002412" cy="830997"/>
          </a:xfrm>
          <a:prstGeom prst="rect">
            <a:avLst/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/>
          </a:p>
        </p:txBody>
      </p:sp>
      <p:sp>
        <p:nvSpPr>
          <p:cNvPr id="6" name="5 CuadroTexto"/>
          <p:cNvSpPr txBox="1"/>
          <p:nvPr/>
        </p:nvSpPr>
        <p:spPr>
          <a:xfrm>
            <a:off x="264600" y="1916832"/>
            <a:ext cx="3997054" cy="830997"/>
          </a:xfrm>
          <a:prstGeom prst="rect">
            <a:avLst/>
          </a:prstGeom>
          <a:solidFill>
            <a:srgbClr val="F2A9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Gill Sans Std Light" pitchFamily="34" charset="0"/>
              </a:rPr>
              <a:t>Perfil del </a:t>
            </a:r>
            <a:r>
              <a:rPr lang="es-MX" sz="2400" dirty="0" smtClean="0">
                <a:solidFill>
                  <a:schemeClr val="bg1"/>
                </a:solidFill>
                <a:latin typeface="Gill Sans Std UltraBold" pitchFamily="34" charset="0"/>
              </a:rPr>
              <a:t>	</a:t>
            </a:r>
          </a:p>
          <a:p>
            <a:r>
              <a:rPr lang="es-MX" sz="2400" dirty="0">
                <a:solidFill>
                  <a:schemeClr val="bg1"/>
                </a:solidFill>
                <a:latin typeface="Gill Sans Std UltraBold" pitchFamily="34" charset="0"/>
              </a:rPr>
              <a:t>	</a:t>
            </a:r>
            <a:r>
              <a:rPr lang="es-MX" sz="2400" dirty="0" smtClean="0">
                <a:solidFill>
                  <a:schemeClr val="bg1"/>
                </a:solidFill>
                <a:latin typeface="Gill Sans Std UltraBold" pitchFamily="34" charset="0"/>
              </a:rPr>
              <a:t>Becario Natura</a:t>
            </a:r>
            <a:endParaRPr lang="es-MX" sz="2400" dirty="0">
              <a:solidFill>
                <a:schemeClr val="bg1"/>
              </a:solidFill>
              <a:latin typeface="Gill Sans Std UltraBol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802435" y="1916832"/>
            <a:ext cx="4002412" cy="830997"/>
          </a:xfrm>
          <a:prstGeom prst="rect">
            <a:avLst/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/>
          </a:p>
        </p:txBody>
      </p:sp>
      <p:sp>
        <p:nvSpPr>
          <p:cNvPr id="8" name="7 CuadroTexto"/>
          <p:cNvSpPr txBox="1"/>
          <p:nvPr/>
        </p:nvSpPr>
        <p:spPr>
          <a:xfrm>
            <a:off x="4249525" y="2103239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Gill Sans Std Light" pitchFamily="34" charset="0"/>
              </a:rPr>
              <a:t>¿Qué ofrecemos?</a:t>
            </a:r>
            <a:endParaRPr lang="es-MX" sz="2400" b="1" dirty="0">
              <a:solidFill>
                <a:schemeClr val="bg1"/>
              </a:solidFill>
              <a:latin typeface="Gill Sans Std UltraBold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79512" y="2852936"/>
            <a:ext cx="4265015" cy="26916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E5000"/>
                </a:solidFill>
                <a:latin typeface="NaturaSans" pitchFamily="50" charset="0"/>
                <a:cs typeface="Gill Sans"/>
              </a:rPr>
              <a:t>Edad: hasta 25 años 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E5000"/>
                </a:solidFill>
                <a:latin typeface="NaturaSans" pitchFamily="50" charset="0"/>
                <a:cs typeface="Gill Sans"/>
              </a:rPr>
              <a:t>Estudiantes de 5to. Y 6to. Semestre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E5000"/>
                </a:solidFill>
                <a:latin typeface="NaturaSans" pitchFamily="50" charset="0"/>
                <a:cs typeface="Gill Sans"/>
              </a:rPr>
              <a:t>Promedio min. </a:t>
            </a:r>
            <a:r>
              <a:rPr lang="es-ES" sz="1600" b="1" dirty="0">
                <a:solidFill>
                  <a:srgbClr val="FE5000"/>
                </a:solidFill>
                <a:latin typeface="NaturaSans" pitchFamily="50" charset="0"/>
                <a:cs typeface="Gill Sans"/>
              </a:rPr>
              <a:t>d</a:t>
            </a:r>
            <a:r>
              <a:rPr lang="es-ES" sz="1600" b="1" dirty="0" smtClean="0">
                <a:solidFill>
                  <a:srgbClr val="FE5000"/>
                </a:solidFill>
                <a:latin typeface="NaturaSans" pitchFamily="50" charset="0"/>
                <a:cs typeface="Gill Sans"/>
              </a:rPr>
              <a:t>e 8.0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E5000"/>
                </a:solidFill>
                <a:latin typeface="NaturaSans" pitchFamily="50" charset="0"/>
                <a:cs typeface="Gill Sans"/>
              </a:rPr>
              <a:t>Disponibilidad de 6 horas por la mañana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E5000"/>
                </a:solidFill>
                <a:latin typeface="NaturaSans" pitchFamily="50" charset="0"/>
                <a:cs typeface="Gill Sans"/>
              </a:rPr>
              <a:t>Carrera: Ingeniería Industrial (Indispensable)</a:t>
            </a:r>
          </a:p>
          <a:p>
            <a:pPr algn="l"/>
            <a:endParaRPr lang="es-ES" sz="1600" b="1" dirty="0" smtClean="0">
              <a:solidFill>
                <a:srgbClr val="FE5000"/>
              </a:solidFill>
              <a:latin typeface="NaturaSans" pitchFamily="50" charset="0"/>
              <a:cs typeface="Gill Sans"/>
            </a:endParaRPr>
          </a:p>
          <a:p>
            <a:pPr marL="457200" indent="-457200" algn="l">
              <a:buFont typeface="Wingdings" pitchFamily="2" charset="2"/>
              <a:buChar char="ü"/>
            </a:pPr>
            <a:endParaRPr lang="es-ES" sz="1600" b="1" dirty="0" smtClean="0">
              <a:solidFill>
                <a:srgbClr val="FE5000"/>
              </a:solidFill>
              <a:latin typeface="NaturaSans" pitchFamily="50" charset="0"/>
              <a:cs typeface="Gill Sans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1600" b="1" dirty="0" smtClean="0">
              <a:solidFill>
                <a:srgbClr val="FE5000"/>
              </a:solidFill>
              <a:latin typeface="NaturaSans" pitchFamily="50" charset="0"/>
              <a:cs typeface="Gill Sans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1600" b="1" dirty="0" smtClean="0">
              <a:solidFill>
                <a:srgbClr val="FE5000"/>
              </a:solidFill>
              <a:latin typeface="NaturaSans" pitchFamily="50" charset="0"/>
              <a:cs typeface="Gill Sans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1400" b="1" dirty="0">
              <a:solidFill>
                <a:srgbClr val="FE5000"/>
              </a:solidFill>
              <a:latin typeface="NaturaSans" pitchFamily="50" charset="0"/>
              <a:cs typeface="Gill San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802435" y="2852936"/>
            <a:ext cx="4034410" cy="26916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E5000"/>
                </a:solidFill>
                <a:latin typeface="NaturaSans" pitchFamily="50" charset="0"/>
                <a:cs typeface="Gill Sans"/>
              </a:rPr>
              <a:t>Beca de $7,000 mensuales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E5000"/>
                </a:solidFill>
                <a:latin typeface="NaturaSans" pitchFamily="50" charset="0"/>
                <a:cs typeface="Gill Sans"/>
              </a:rPr>
              <a:t>Capacitación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E5000"/>
                </a:solidFill>
                <a:latin typeface="NaturaSans" pitchFamily="50" charset="0"/>
                <a:cs typeface="Gill Sans"/>
              </a:rPr>
              <a:t>Oportunidad de participar en proyectos de diferentes áreas de Natura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E5000"/>
                </a:solidFill>
                <a:latin typeface="NaturaSans" pitchFamily="50" charset="0"/>
                <a:cs typeface="Gill Sans"/>
              </a:rPr>
              <a:t>Duración del programa de 18 meses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E5000"/>
                </a:solidFill>
                <a:latin typeface="NaturaSans" pitchFamily="50" charset="0"/>
                <a:cs typeface="Gill Sans"/>
              </a:rPr>
              <a:t>Oportunidad de ser contratado, de acuerdo a desempeño, al término del programa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ES" sz="1600" b="1" dirty="0" smtClean="0">
              <a:solidFill>
                <a:srgbClr val="FE5000"/>
              </a:solidFill>
              <a:latin typeface="NaturaSans" pitchFamily="50" charset="0"/>
              <a:cs typeface="Gill Sans"/>
            </a:endParaRPr>
          </a:p>
          <a:p>
            <a:pPr marL="176213" indent="-176213" algn="l">
              <a:buFont typeface="Wingdings" pitchFamily="2" charset="2"/>
              <a:buChar char="ü"/>
            </a:pPr>
            <a:endParaRPr lang="es-ES" sz="1600" b="1" dirty="0" smtClean="0">
              <a:solidFill>
                <a:srgbClr val="FE5000"/>
              </a:solidFill>
              <a:latin typeface="NaturaSans" pitchFamily="50" charset="0"/>
              <a:cs typeface="Gill Sans"/>
            </a:endParaRPr>
          </a:p>
          <a:p>
            <a:pPr marL="457200" indent="-457200" algn="l">
              <a:buFont typeface="Wingdings" pitchFamily="2" charset="2"/>
              <a:buChar char="ü"/>
            </a:pPr>
            <a:endParaRPr lang="es-ES" sz="1600" b="1" dirty="0" smtClean="0">
              <a:solidFill>
                <a:srgbClr val="FE5000"/>
              </a:solidFill>
              <a:latin typeface="NaturaSans" pitchFamily="50" charset="0"/>
              <a:cs typeface="Gill Sans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1600" b="1" dirty="0" smtClean="0">
              <a:solidFill>
                <a:srgbClr val="FE5000"/>
              </a:solidFill>
              <a:latin typeface="NaturaSans" pitchFamily="50" charset="0"/>
              <a:cs typeface="Gill Sans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1600" b="1" dirty="0" smtClean="0">
              <a:solidFill>
                <a:srgbClr val="FE5000"/>
              </a:solidFill>
              <a:latin typeface="NaturaSans" pitchFamily="50" charset="0"/>
              <a:cs typeface="Gill Sans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1400" b="1" dirty="0">
              <a:solidFill>
                <a:srgbClr val="FE5000"/>
              </a:solidFill>
              <a:latin typeface="NaturaSans" pitchFamily="50" charset="0"/>
              <a:cs typeface="Gill San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9512" y="6109629"/>
            <a:ext cx="8805729" cy="620688"/>
          </a:xfrm>
          <a:prstGeom prst="rect">
            <a:avLst/>
          </a:prstGeom>
          <a:solidFill>
            <a:srgbClr val="513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Si estas interesado (a) </a:t>
            </a:r>
            <a:r>
              <a:rPr lang="es-MX" dirty="0" err="1" smtClean="0"/>
              <a:t>envia</a:t>
            </a:r>
            <a:r>
              <a:rPr lang="es-MX" dirty="0" smtClean="0"/>
              <a:t> tu CV al correo </a:t>
            </a:r>
            <a:r>
              <a:rPr lang="es-MX" b="1" dirty="0" smtClean="0"/>
              <a:t>talentonatura@natura.net</a:t>
            </a:r>
            <a:r>
              <a:rPr lang="es-MX" dirty="0" smtClean="0"/>
              <a:t> </a:t>
            </a:r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MX" dirty="0" smtClean="0"/>
              <a:t>antes del 24 de Junio colocando en el asunto PROGRAMA BECARIOS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50770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215</TotalTime>
  <Words>128</Words>
  <Application>Microsoft Office PowerPoint</Application>
  <PresentationFormat>Presentación en pantalla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Gill Sans</vt:lpstr>
      <vt:lpstr>Gill Sans Std</vt:lpstr>
      <vt:lpstr>Gill Sans Std Light</vt:lpstr>
      <vt:lpstr>Gill Sans Std UltraBold</vt:lpstr>
      <vt:lpstr>NaturaSans</vt:lpstr>
      <vt:lpstr>Verdana</vt:lpstr>
      <vt:lpstr>Wingdings</vt:lpstr>
      <vt:lpstr>Blank</vt:lpstr>
      <vt:lpstr>Presentación de PowerPoint</vt:lpstr>
      <vt:lpstr>Presentación de PowerPoint</vt:lpstr>
    </vt:vector>
  </TitlesOfParts>
  <Company>Natura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jmagana</dc:creator>
  <cp:lastModifiedBy>Oseguera Laurent Gloria del Carmen</cp:lastModifiedBy>
  <cp:revision>15</cp:revision>
  <dcterms:created xsi:type="dcterms:W3CDTF">2015-11-18T16:46:40Z</dcterms:created>
  <dcterms:modified xsi:type="dcterms:W3CDTF">2017-03-01T16:24:45Z</dcterms:modified>
</cp:coreProperties>
</file>